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9" r:id="rId2"/>
    <p:sldId id="260" r:id="rId3"/>
    <p:sldId id="263" r:id="rId4"/>
    <p:sldId id="271" r:id="rId5"/>
    <p:sldId id="274" r:id="rId6"/>
    <p:sldId id="275" r:id="rId7"/>
    <p:sldId id="276" r:id="rId8"/>
    <p:sldId id="277" r:id="rId9"/>
    <p:sldId id="278" r:id="rId10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2"/>
      <p:bold r:id="rId13"/>
    </p:embeddedFont>
    <p:embeddedFont>
      <p:font typeface="Source Code Pro" panose="020B0509030403020204" pitchFamily="49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9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71dd62e8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71dd62e8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71dd62e8c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71dd62e8c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71dd62e8c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71dd62e8c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71dd62e8c_0_1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71dd62e8c_0_1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- Real world ml systems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725" y="1093850"/>
            <a:ext cx="8520601" cy="35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966925" y="4512025"/>
            <a:ext cx="7839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urce Code Pro"/>
                <a:ea typeface="Source Code Pro"/>
                <a:cs typeface="Source Code Pro"/>
                <a:sym typeface="Source Code Pro"/>
              </a:rPr>
              <a:t>Source - https://papers.nips.cc/paper/2015/file/86df7dcfd896fcaf2674f757a2463eba-Paper.pdf</a:t>
            </a:r>
            <a:endParaRPr sz="11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world ML process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700" y="617750"/>
            <a:ext cx="7920599" cy="44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140450"/>
            <a:ext cx="85206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with people and process in ML</a:t>
            </a:r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8520600" cy="8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8455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1730"/>
              <a:buChar char="➔"/>
            </a:pPr>
            <a:r>
              <a:rPr lang="en" sz="1729"/>
              <a:t>Skill mismatch between Data Engineers, Data Scientist and Software/DevOps Engineers</a:t>
            </a:r>
            <a:endParaRPr sz="1729"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81875"/>
            <a:ext cx="8839201" cy="279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0"/>
          <p:cNvSpPr txBox="1"/>
          <p:nvPr/>
        </p:nvSpPr>
        <p:spPr>
          <a:xfrm>
            <a:off x="241725" y="4538875"/>
            <a:ext cx="8839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Image Source - https://techcommunity.microsoft.com/t5/azure-ai/mlops-is-not-enough/ba-p/1386789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>
            <a:spLocks noGrp="1"/>
          </p:cNvSpPr>
          <p:nvPr>
            <p:ph type="title"/>
          </p:nvPr>
        </p:nvSpPr>
        <p:spPr>
          <a:xfrm>
            <a:off x="159300" y="64250"/>
            <a:ext cx="8520600" cy="5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88"/>
              <a:t>MLOps Automated pipeline and components</a:t>
            </a:r>
            <a:endParaRPr sz="2488"/>
          </a:p>
        </p:txBody>
      </p:sp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50" y="514825"/>
            <a:ext cx="8932226" cy="453987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20EEDF0-61A0-447E-80AC-780E27134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701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oogle Cloud Platform | Building Google Cloud Platform Solutions">
            <a:extLst>
              <a:ext uri="{FF2B5EF4-FFF2-40B4-BE49-F238E27FC236}">
                <a16:creationId xmlns:a16="http://schemas.microsoft.com/office/drawing/2014/main" id="{CAF7C99B-477D-4004-B2DE-872B963F3A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9834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54F8A6B-C04B-488E-A0BB-85AC5ED51B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898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Big Data Pipelines on AWS, Azure &amp; GCP (associated blog in comments) :  r/dataengineering">
            <a:extLst>
              <a:ext uri="{FF2B5EF4-FFF2-40B4-BE49-F238E27FC236}">
                <a16:creationId xmlns:a16="http://schemas.microsoft.com/office/drawing/2014/main" id="{1665829D-7461-4804-A68B-B55C00A0D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1" y="0"/>
            <a:ext cx="769239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536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F5541C2B-8F41-4718-AF4F-0926568B51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>
            <a:extLst>
              <a:ext uri="{FF2B5EF4-FFF2-40B4-BE49-F238E27FC236}">
                <a16:creationId xmlns:a16="http://schemas.microsoft.com/office/drawing/2014/main" id="{1101A78C-C381-4923-877F-E045B6014D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6D9559-C32A-4490-BD1E-5866E7A4A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42874"/>
      </p:ext>
    </p:extLst>
  </p:cSld>
  <p:clrMapOvr>
    <a:masterClrMapping/>
  </p:clrMapOvr>
</p:sld>
</file>

<file path=ppt/theme/theme1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75</Words>
  <Application>Microsoft Office PowerPoint</Application>
  <PresentationFormat>On-screen Show (16:9)</PresentationFormat>
  <Paragraphs>7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Amatic SC</vt:lpstr>
      <vt:lpstr>Source Code Pro</vt:lpstr>
      <vt:lpstr>Arial</vt:lpstr>
      <vt:lpstr>Beach Day</vt:lpstr>
      <vt:lpstr>Machine learning - Real world ml systems</vt:lpstr>
      <vt:lpstr>Real world ML process</vt:lpstr>
      <vt:lpstr>Challenges with people and process in ML</vt:lpstr>
      <vt:lpstr>MLOps Automated pipeline and components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Nuts and BOLTS of MLOps</dc:title>
  <dc:creator>Dhananjay Kumar</dc:creator>
  <cp:lastModifiedBy>Dhananjay Kumar</cp:lastModifiedBy>
  <cp:revision>7</cp:revision>
  <dcterms:modified xsi:type="dcterms:W3CDTF">2022-03-17T07:14:40Z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0819fa7-4367-4500-ba88-dd630d977609_Enabled">
    <vt:lpwstr>true</vt:lpwstr>
  </property>
  <property fmtid="{D5CDD505-2E9C-101B-9397-08002B2CF9AE}" pid="3" name="MSIP_Label_a0819fa7-4367-4500-ba88-dd630d977609_SetDate">
    <vt:lpwstr>2022-03-17T06:02:15Z</vt:lpwstr>
  </property>
  <property fmtid="{D5CDD505-2E9C-101B-9397-08002B2CF9AE}" pid="4" name="MSIP_Label_a0819fa7-4367-4500-ba88-dd630d977609_Method">
    <vt:lpwstr>Standard</vt:lpwstr>
  </property>
  <property fmtid="{D5CDD505-2E9C-101B-9397-08002B2CF9AE}" pid="5" name="MSIP_Label_a0819fa7-4367-4500-ba88-dd630d977609_Name">
    <vt:lpwstr>a0819fa7-4367-4500-ba88-dd630d977609</vt:lpwstr>
  </property>
  <property fmtid="{D5CDD505-2E9C-101B-9397-08002B2CF9AE}" pid="6" name="MSIP_Label_a0819fa7-4367-4500-ba88-dd630d977609_SiteId">
    <vt:lpwstr>63ce7d59-2f3e-42cd-a8cc-be764cff5eb6</vt:lpwstr>
  </property>
  <property fmtid="{D5CDD505-2E9C-101B-9397-08002B2CF9AE}" pid="7" name="MSIP_Label_a0819fa7-4367-4500-ba88-dd630d977609_ActionId">
    <vt:lpwstr>565f75de-e1ad-414c-8331-8d7f1aae67d5</vt:lpwstr>
  </property>
  <property fmtid="{D5CDD505-2E9C-101B-9397-08002B2CF9AE}" pid="8" name="MSIP_Label_a0819fa7-4367-4500-ba88-dd630d977609_ContentBits">
    <vt:lpwstr>0</vt:lpwstr>
  </property>
</Properties>
</file>